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436DC-1830-4971-BA77-579E4032CF6B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1B5E-0D33-4EC5-ABFE-4026588B36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1318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9FB33-C90E-433F-9EEF-76C56A2D8EB9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DD83A-E63D-4D52-BBEC-CF7D0D694F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42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BBDA-57C8-4D29-88BA-E74501629EF3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BE29D-E984-4E8E-A86A-A1FD790275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990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7FC75-F867-4716-8512-21CAF4DF3516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8B186-37C7-4BB1-AA31-4854D09769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169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9EEF-F194-45FA-908B-AC6F1B71C582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67C49-161B-42BC-866A-6B19046D54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832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4F7D-4065-4897-A4BA-906F9B75FDF4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3B6E-481F-42DB-88E6-1B394ED7CE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9418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4CE9E-A0CD-4567-9DA0-D6912A1E52A6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D0278-6F27-4676-9548-222CD29BEB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5746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4086A-1788-4AB7-B8A9-DB78E3DA126B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A99A0-6869-4C03-B77A-3A26AAC098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7127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1B1A9-6E87-403F-9B6A-0A2474AF18F8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BF4CF-A682-4CC1-923A-FA5B7B5C44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098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BDCB9-2CB7-4E2D-9339-D4B78568D80E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66D2-0357-40C7-864A-2DD86810D1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1128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6F833-077E-4B49-BB04-7DDA39B45980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E68F-3440-4E61-B228-4623D8AC4E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38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CEFBA4E-F9CA-4558-8EAC-D25F1FABCF39}" type="datetimeFigureOut">
              <a:rPr lang="ja-JP" altLang="en-US"/>
              <a:pPr>
                <a:defRPr/>
              </a:pPr>
              <a:t>2013/7/23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C3D2192-E674-4C15-A57F-7E97FB122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\\Sofs01\common2\ResearchCoordination_Div\Public\tyousei\研究交流\シンポ・ワークショップ\２４年度シンポ・WS\120924CheironSchool\Web\Self-intro\selfintro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67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角丸四角形 4"/>
          <p:cNvSpPr/>
          <p:nvPr/>
        </p:nvSpPr>
        <p:spPr bwMode="auto">
          <a:xfrm>
            <a:off x="380504" y="1517908"/>
            <a:ext cx="1800225" cy="2449513"/>
          </a:xfrm>
          <a:prstGeom prst="roundRect">
            <a:avLst/>
          </a:prstGeom>
          <a:gradFill>
            <a:gsLst>
              <a:gs pos="0">
                <a:srgbClr val="5E9EFF">
                  <a:alpha val="46000"/>
                </a:srgbClr>
              </a:gs>
              <a:gs pos="39999">
                <a:srgbClr val="85C2FF">
                  <a:alpha val="50000"/>
                </a:srgbClr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127000" cmpd="tri">
            <a:solidFill>
              <a:srgbClr val="0070C0"/>
            </a:solidFill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Bradley Hand ITC" pitchFamily="66" charset="0"/>
            </a:endParaRPr>
          </a:p>
        </p:txBody>
      </p:sp>
      <p:pic>
        <p:nvPicPr>
          <p:cNvPr id="2054" name="図 3" descr="nyan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662113"/>
            <a:ext cx="1587500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10"/>
          <p:cNvSpPr txBox="1">
            <a:spLocks noChangeArrowheads="1"/>
          </p:cNvSpPr>
          <p:nvPr/>
        </p:nvSpPr>
        <p:spPr bwMode="auto">
          <a:xfrm>
            <a:off x="2484438" y="1290063"/>
            <a:ext cx="648017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ja-JP" b="1" dirty="0" smtClean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Cheiron # (Registration Number):</a:t>
            </a:r>
            <a:r>
              <a:rPr lang="ja-JP" altLang="en-US" b="1" dirty="0" smtClean="0">
                <a:solidFill>
                  <a:srgbClr val="0070C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 </a:t>
            </a:r>
            <a:r>
              <a:rPr lang="en-US" altLang="ja-JP" b="1" dirty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22</a:t>
            </a:r>
          </a:p>
          <a:p>
            <a:pPr>
              <a:defRPr/>
            </a:pP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Affiliation: </a:t>
            </a:r>
            <a:r>
              <a:rPr lang="en-US" altLang="ja-JP" b="1" dirty="0" smtClean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SPring-8	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E-mail</a:t>
            </a: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altLang="ja-JP" sz="1600" b="1" kern="1600" dirty="0" smtClean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cheiron2013@spring8.or.jp</a:t>
            </a:r>
            <a:endParaRPr lang="en-US" altLang="ja-JP" sz="1600" b="1" kern="1600" dirty="0">
              <a:solidFill>
                <a:srgbClr val="002060"/>
              </a:solidFill>
              <a:latin typeface="Tekton Pro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Date of Birth:  </a:t>
            </a:r>
            <a:r>
              <a:rPr lang="en-US" altLang="ja-JP" b="1" dirty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February  </a:t>
            </a:r>
            <a:r>
              <a:rPr lang="en-US" altLang="ja-JP" b="1" dirty="0" smtClean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22</a:t>
            </a:r>
            <a:r>
              <a:rPr lang="en-US" altLang="ja-JP" b="1" dirty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altLang="ja-JP" b="1" dirty="0" smtClean="0">
              <a:solidFill>
                <a:srgbClr val="002060"/>
              </a:solidFill>
              <a:latin typeface="Tekton Pro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Nationality</a:t>
            </a: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ja-JP" altLang="en-US" b="1" dirty="0">
                <a:solidFill>
                  <a:srgbClr val="0070C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 </a:t>
            </a:r>
            <a:r>
              <a:rPr lang="en-US" altLang="ja-JP" b="1" dirty="0" smtClean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Japanese</a:t>
            </a:r>
          </a:p>
          <a:p>
            <a:pPr>
              <a:defRPr/>
            </a:pPr>
            <a:r>
              <a:rPr lang="en-US" altLang="ja-JP" b="1" dirty="0" smtClean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Research </a:t>
            </a: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Area: </a:t>
            </a:r>
            <a:r>
              <a:rPr lang="ja-JP" altLang="en-US" dirty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＊＊＊＊＊＊＊＊＊＊＊＊</a:t>
            </a:r>
            <a:r>
              <a:rPr lang="ja-JP" altLang="en-US" dirty="0" smtClean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＊＊＊＊＊＊＊＊  </a:t>
            </a:r>
            <a:endParaRPr lang="en-US" altLang="ja-JP" dirty="0" smtClean="0">
              <a:solidFill>
                <a:srgbClr val="002060"/>
              </a:solidFill>
              <a:latin typeface="Tekton Pro" pitchFamily="34" charset="0"/>
              <a:ea typeface="HG丸ｺﾞｼｯｸM-PRO" pitchFamily="50" charset="-128"/>
              <a:cs typeface="Tahoma" pitchFamily="34" charset="0"/>
            </a:endParaRPr>
          </a:p>
          <a:p>
            <a:pPr>
              <a:defRPr/>
            </a:pPr>
            <a:r>
              <a:rPr lang="en-US" altLang="ja-JP" b="1" dirty="0" smtClean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Hobbies</a:t>
            </a: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ja-JP" altLang="en-US" dirty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＊＊＊＊＊＊＊＊＊＊＊＊＊＊＊＊＊＊＊＊ ＊＊＊ ＊＊＊＊＊＊＊＊＊＊＊＊＊＊＊＊＊＊ ＊＊＊＊＊＊＊＊ </a:t>
            </a:r>
            <a:r>
              <a:rPr lang="en-US" altLang="ja-JP" dirty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en-US" altLang="ja-JP" b="1" dirty="0">
                <a:solidFill>
                  <a:srgbClr val="0070C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Comment:</a:t>
            </a:r>
            <a:r>
              <a:rPr lang="ja-JP" altLang="en-US" b="1" dirty="0">
                <a:solidFill>
                  <a:srgbClr val="0070C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 </a:t>
            </a:r>
            <a:r>
              <a:rPr lang="ja-JP" altLang="en-US" dirty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  <a:cs typeface="Tahoma" pitchFamily="34" charset="0"/>
              </a:rPr>
              <a:t>＊＊＊＊＊＊＊＊＊＊＊＊＊＊＊＊＊＊＊＊ ＊＊＊＊＊＊＊＊＊＊＊＊＊＊＊＊＊＊＊＊ ＊＊＊＊＊＊＊＊ ＊＊＊ ＊＊＊ ＊＊＊ ＊＊＊ ＊＊＊ ＊＊＊ ＊</a:t>
            </a:r>
            <a:r>
              <a:rPr lang="en-US" altLang="ja-JP" dirty="0">
                <a:solidFill>
                  <a:srgbClr val="00206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en-US" altLang="ja-JP" sz="1600" b="1" dirty="0">
                <a:solidFill>
                  <a:srgbClr val="FF000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This is just a </a:t>
            </a:r>
            <a:r>
              <a:rPr lang="en-US" altLang="ja-JP" sz="1600" b="1" dirty="0" smtClean="0">
                <a:solidFill>
                  <a:srgbClr val="FF000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sample format….  </a:t>
            </a:r>
          </a:p>
          <a:p>
            <a:pPr>
              <a:defRPr/>
            </a:pPr>
            <a:r>
              <a:rPr lang="en-US" altLang="ja-JP" sz="1600" b="1" dirty="0" smtClean="0">
                <a:solidFill>
                  <a:srgbClr val="FF0000"/>
                </a:solidFill>
                <a:latin typeface="Tekton Pro" pitchFamily="34" charset="0"/>
                <a:ea typeface="Tahoma" pitchFamily="34" charset="0"/>
                <a:cs typeface="Tahoma" pitchFamily="34" charset="0"/>
              </a:rPr>
              <a:t>Please make your self-introduction with your own design.</a:t>
            </a:r>
            <a:endParaRPr lang="en-US" altLang="ja-JP" sz="1600" b="1" dirty="0">
              <a:solidFill>
                <a:srgbClr val="FF0000"/>
              </a:solidFill>
              <a:latin typeface="Tekton Pro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056" name="グループ化 31"/>
          <p:cNvGrpSpPr>
            <a:grpSpLocks/>
          </p:cNvGrpSpPr>
          <p:nvPr/>
        </p:nvGrpSpPr>
        <p:grpSpPr bwMode="auto">
          <a:xfrm>
            <a:off x="134938" y="4960938"/>
            <a:ext cx="8848725" cy="1700212"/>
            <a:chOff x="147355" y="5013176"/>
            <a:chExt cx="8848578" cy="1699333"/>
          </a:xfrm>
        </p:grpSpPr>
        <p:grpSp>
          <p:nvGrpSpPr>
            <p:cNvPr id="2059" name="グループ化 29"/>
            <p:cNvGrpSpPr>
              <a:grpSpLocks/>
            </p:cNvGrpSpPr>
            <p:nvPr/>
          </p:nvGrpSpPr>
          <p:grpSpPr bwMode="auto">
            <a:xfrm>
              <a:off x="255093" y="5112531"/>
              <a:ext cx="4315972" cy="1599978"/>
              <a:chOff x="306609" y="5229200"/>
              <a:chExt cx="4315972" cy="1599978"/>
            </a:xfrm>
          </p:grpSpPr>
          <p:pic>
            <p:nvPicPr>
              <p:cNvPr id="2067" name="図 12" descr="エイトハカセデータ.gi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48521"/>
              <a:stretch>
                <a:fillRect/>
              </a:stretch>
            </p:blipFill>
            <p:spPr bwMode="auto">
              <a:xfrm>
                <a:off x="306609" y="5229200"/>
                <a:ext cx="4036371" cy="144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8" name="テキスト ボックス 18"/>
              <p:cNvSpPr txBox="1">
                <a:spLocks noChangeArrowheads="1"/>
              </p:cNvSpPr>
              <p:nvPr/>
            </p:nvSpPr>
            <p:spPr bwMode="auto">
              <a:xfrm>
                <a:off x="332503" y="6478073"/>
                <a:ext cx="10081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Gao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  <p:sp>
            <p:nvSpPr>
              <p:cNvPr id="2069" name="テキスト ボックス 19"/>
              <p:cNvSpPr txBox="1">
                <a:spLocks noChangeArrowheads="1"/>
              </p:cNvSpPr>
              <p:nvPr/>
            </p:nvSpPr>
            <p:spPr bwMode="auto">
              <a:xfrm>
                <a:off x="1347787" y="6501684"/>
                <a:ext cx="10081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Bu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  <p:sp>
            <p:nvSpPr>
              <p:cNvPr id="2070" name="テキスト ボックス 20"/>
              <p:cNvSpPr txBox="1">
                <a:spLocks noChangeArrowheads="1"/>
              </p:cNvSpPr>
              <p:nvPr/>
            </p:nvSpPr>
            <p:spPr bwMode="auto">
              <a:xfrm>
                <a:off x="2488815" y="6552179"/>
                <a:ext cx="10081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Zou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  <p:sp>
            <p:nvSpPr>
              <p:cNvPr id="2071" name="テキスト ボックス 21"/>
              <p:cNvSpPr txBox="1">
                <a:spLocks noChangeArrowheads="1"/>
              </p:cNvSpPr>
              <p:nvPr/>
            </p:nvSpPr>
            <p:spPr bwMode="auto">
              <a:xfrm>
                <a:off x="3614469" y="6450168"/>
                <a:ext cx="1008112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Wan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</p:grpSp>
        <p:grpSp>
          <p:nvGrpSpPr>
            <p:cNvPr id="2060" name="グループ化 28"/>
            <p:cNvGrpSpPr>
              <a:grpSpLocks/>
            </p:cNvGrpSpPr>
            <p:nvPr/>
          </p:nvGrpSpPr>
          <p:grpSpPr bwMode="auto">
            <a:xfrm>
              <a:off x="4475082" y="5013176"/>
              <a:ext cx="4271669" cy="1647983"/>
              <a:chOff x="4680007" y="5157192"/>
              <a:chExt cx="4271669" cy="1647983"/>
            </a:xfrm>
          </p:grpSpPr>
          <p:pic>
            <p:nvPicPr>
              <p:cNvPr id="2062" name="図 11" descr="エイトハカセデータ.gif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51358"/>
              <a:stretch>
                <a:fillRect/>
              </a:stretch>
            </p:blipFill>
            <p:spPr bwMode="auto">
              <a:xfrm>
                <a:off x="4680007" y="5157192"/>
                <a:ext cx="4271669" cy="1440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63" name="テキスト ボックス 22"/>
              <p:cNvSpPr txBox="1">
                <a:spLocks noChangeArrowheads="1"/>
              </p:cNvSpPr>
              <p:nvPr/>
            </p:nvSpPr>
            <p:spPr bwMode="auto">
              <a:xfrm>
                <a:off x="4717796" y="6504852"/>
                <a:ext cx="935094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Kon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  <p:sp>
            <p:nvSpPr>
              <p:cNvPr id="2064" name="テキスト ボックス 23"/>
              <p:cNvSpPr txBox="1">
                <a:spLocks noChangeArrowheads="1"/>
              </p:cNvSpPr>
              <p:nvPr/>
            </p:nvSpPr>
            <p:spPr bwMode="auto">
              <a:xfrm>
                <a:off x="5941932" y="6504852"/>
                <a:ext cx="857178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Bear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  <p:sp>
            <p:nvSpPr>
              <p:cNvPr id="2065" name="テキスト ボックス 24"/>
              <p:cNvSpPr txBox="1">
                <a:spLocks noChangeArrowheads="1"/>
              </p:cNvSpPr>
              <p:nvPr/>
            </p:nvSpPr>
            <p:spPr bwMode="auto">
              <a:xfrm>
                <a:off x="7022052" y="6504852"/>
                <a:ext cx="904416" cy="2769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eaLnBrk="1" hangingPunct="1"/>
                <a:r>
                  <a:rPr lang="en-US" altLang="ja-JP" sz="1200">
                    <a:solidFill>
                      <a:schemeClr val="bg1"/>
                    </a:solidFill>
                    <a:latin typeface="Bradley Hand ITC" pitchFamily="66" charset="0"/>
                    <a:ea typeface="HG丸ｺﾞｼｯｸM-PRO" pitchFamily="50" charset="-128"/>
                  </a:rPr>
                  <a:t>Dr. Pon</a:t>
                </a:r>
                <a:endParaRPr lang="ja-JP" altLang="en-US" sz="1200">
                  <a:solidFill>
                    <a:schemeClr val="bg1"/>
                  </a:solidFill>
                  <a:latin typeface="Bradley Hand ITC" pitchFamily="66" charset="0"/>
                  <a:ea typeface="HG丸ｺﾞｼｯｸM-PRO" pitchFamily="50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01581" y="6528319"/>
                <a:ext cx="783675" cy="27685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ja-JP" altLang="en-US" sz="1200" b="1" dirty="0">
                    <a:ln w="900" cmpd="sng">
                      <a:solidFill>
                        <a:schemeClr val="accent1">
                          <a:satMod val="190000"/>
                          <a:alpha val="55000"/>
                        </a:schemeClr>
                      </a:solidFill>
                      <a:prstDash val="solid"/>
                    </a:ln>
                    <a:solidFill>
                      <a:srgbClr val="0070C0"/>
                    </a:solidFill>
                    <a:effectLst>
                      <a:innerShdw blurRad="101600" dist="76200" dir="5400000">
                        <a:schemeClr val="accent1">
                          <a:satMod val="190000"/>
                          <a:tint val="100000"/>
                          <a:alpha val="74000"/>
                        </a:schemeClr>
                      </a:innerShdw>
                    </a:effectLst>
                    <a:latin typeface="Bradley Hand ITC" pitchFamily="66" charset="0"/>
                    <a:ea typeface="HG丸ｺﾞｼｯｸM-PRO" pitchFamily="50" charset="-128"/>
                  </a:rPr>
                  <a:t>★★★</a:t>
                </a:r>
              </a:p>
            </p:txBody>
          </p:sp>
        </p:grpSp>
        <p:sp>
          <p:nvSpPr>
            <p:cNvPr id="12" name="角丸四角形 11"/>
            <p:cNvSpPr/>
            <p:nvPr/>
          </p:nvSpPr>
          <p:spPr>
            <a:xfrm>
              <a:off x="147355" y="5057603"/>
              <a:ext cx="8848578" cy="1626346"/>
            </a:xfrm>
            <a:prstGeom prst="roundRect">
              <a:avLst/>
            </a:prstGeom>
            <a:noFill/>
            <a:ln w="3810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Bradley Hand ITC" pitchFamily="66" charset="0"/>
              </a:endParaRPr>
            </a:p>
          </p:txBody>
        </p:sp>
      </p:grpSp>
      <p:sp>
        <p:nvSpPr>
          <p:cNvPr id="2057" name="テキスト ボックス 30"/>
          <p:cNvSpPr txBox="1">
            <a:spLocks noChangeArrowheads="1"/>
          </p:cNvSpPr>
          <p:nvPr/>
        </p:nvSpPr>
        <p:spPr bwMode="auto">
          <a:xfrm>
            <a:off x="7092950" y="6638925"/>
            <a:ext cx="18018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000">
                <a:solidFill>
                  <a:schemeClr val="bg1"/>
                </a:solidFill>
                <a:cs typeface="Arial" charset="0"/>
              </a:rPr>
              <a:t>© </a:t>
            </a:r>
            <a:r>
              <a:rPr lang="en-US" altLang="ja-JP" sz="1000">
                <a:solidFill>
                  <a:schemeClr val="bg1"/>
                </a:solidFill>
                <a:latin typeface="Bradley Hand ITC" pitchFamily="66" charset="0"/>
              </a:rPr>
              <a:t>Dr. TOMOTOMO/SPring-8</a:t>
            </a:r>
            <a:endParaRPr lang="ja-JP" altLang="en-US" sz="100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2058" name="テキスト ボックス 23"/>
          <p:cNvSpPr txBox="1">
            <a:spLocks noChangeArrowheads="1"/>
          </p:cNvSpPr>
          <p:nvPr/>
        </p:nvSpPr>
        <p:spPr bwMode="auto">
          <a:xfrm>
            <a:off x="251520" y="4130675"/>
            <a:ext cx="205819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b="1" dirty="0" smtClean="0">
                <a:solidFill>
                  <a:srgbClr val="0070C0"/>
                </a:solidFill>
                <a:latin typeface="Tekton Pro" pitchFamily="34" charset="0"/>
                <a:ea typeface="HG丸ｺﾞｼｯｸM-PRO" pitchFamily="50" charset="-128"/>
              </a:rPr>
              <a:t>Name:</a:t>
            </a:r>
          </a:p>
          <a:p>
            <a:pPr eaLnBrk="1" hangingPunct="1"/>
            <a:r>
              <a:rPr lang="en-US" altLang="ja-JP" sz="2800" b="1" dirty="0" err="1" smtClean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</a:rPr>
              <a:t>Nyan</a:t>
            </a:r>
            <a:r>
              <a:rPr lang="en-US" altLang="ja-JP" sz="2800" b="1" dirty="0" smtClean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</a:rPr>
              <a:t> </a:t>
            </a:r>
            <a:r>
              <a:rPr lang="en-US" altLang="ja-JP" sz="2800" b="1" dirty="0" err="1" smtClean="0">
                <a:solidFill>
                  <a:srgbClr val="002060"/>
                </a:solidFill>
                <a:latin typeface="Tekton Pro" pitchFamily="34" charset="0"/>
                <a:ea typeface="HG丸ｺﾞｼｯｸM-PRO" pitchFamily="50" charset="-128"/>
              </a:rPr>
              <a:t>Hakase</a:t>
            </a:r>
            <a:endParaRPr lang="ja-JP" altLang="en-US" sz="2800" b="1" dirty="0">
              <a:solidFill>
                <a:srgbClr val="002060"/>
              </a:solidFill>
              <a:latin typeface="Tekton Pro" pitchFamily="34" charset="0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42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入潮</dc:creator>
  <cp:lastModifiedBy>Irishio</cp:lastModifiedBy>
  <cp:revision>11</cp:revision>
  <dcterms:created xsi:type="dcterms:W3CDTF">2012-07-25T03:01:15Z</dcterms:created>
  <dcterms:modified xsi:type="dcterms:W3CDTF">2013-07-23T08:44:25Z</dcterms:modified>
</cp:coreProperties>
</file>